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96" y="-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0643" y="1420642"/>
            <a:ext cx="9677400" cy="68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37212" y="1437212"/>
            <a:ext cx="9732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58983" y="1458983"/>
            <a:ext cx="9775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43379" y="1443379"/>
            <a:ext cx="9744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36841" y="1436840"/>
            <a:ext cx="9731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33593" y="1433593"/>
            <a:ext cx="97251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Kemalettin Erbatur</dc:creator>
  <cp:lastModifiedBy>erbatur</cp:lastModifiedBy>
  <cp:revision>1</cp:revision>
  <dcterms:created xsi:type="dcterms:W3CDTF">2006-08-16T00:00:00Z</dcterms:created>
  <dcterms:modified xsi:type="dcterms:W3CDTF">2022-09-26T19:39:50Z</dcterms:modified>
</cp:coreProperties>
</file>